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2021" r:id="rId1"/>
  </p:sldMasterIdLst>
  <p:notesMasterIdLst>
    <p:notesMasterId r:id="rId7"/>
  </p:notesMasterIdLst>
  <p:sldIdLst>
    <p:sldId id="634" r:id="rId2"/>
    <p:sldId id="635" r:id="rId3"/>
    <p:sldId id="636" r:id="rId4"/>
    <p:sldId id="637" r:id="rId5"/>
    <p:sldId id="638" r:id="rId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  <a:srgbClr val="FFCCFF"/>
    <a:srgbClr val="7600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4" autoAdjust="0"/>
    <p:restoredTop sz="91429" autoAdjust="0"/>
  </p:normalViewPr>
  <p:slideViewPr>
    <p:cSldViewPr>
      <p:cViewPr varScale="1">
        <p:scale>
          <a:sx n="102" d="100"/>
          <a:sy n="102" d="100"/>
        </p:scale>
        <p:origin x="6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FAEE03E-A6AD-47B0-BF66-032E8CAC81BE}" type="datetimeFigureOut">
              <a:rPr lang="en-US" altLang="en-US"/>
              <a:pPr>
                <a:defRPr/>
              </a:pPr>
              <a:t>9/8/2018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40BF91-965C-4A66-BEA5-60B299A28C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301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0FB2B1-BC71-4969-AD73-A96B1F6402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341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267C8-885F-44E2-8CBE-11330B9592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49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3CFE9-8221-4660-B9D1-DBBD3473BF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91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3596F-6E88-438E-A898-2ADD1E18D1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082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6859-6A62-40C5-85F5-C7E6E9451F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876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9A934-9E2A-417B-9211-9F49218BF3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422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50C86-9184-48F7-810F-0BB9D3BFBA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926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EEE0B-7946-40DA-8025-24474123FC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816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D168E-DE53-4466-862E-C864D10A3B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3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D185B-50E1-4585-9FEA-8C5335922B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104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D70E4-EC98-40B8-A95E-2958EDA89F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468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7178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717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3470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DDDDDD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F63DCE9-39B0-4575-8C82-D797474AD7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13096" r:id="rId1"/>
    <p:sldLayoutId id="2147513020" r:id="rId2"/>
    <p:sldLayoutId id="2147513021" r:id="rId3"/>
    <p:sldLayoutId id="2147513022" r:id="rId4"/>
    <p:sldLayoutId id="2147513023" r:id="rId5"/>
    <p:sldLayoutId id="2147513024" r:id="rId6"/>
    <p:sldLayoutId id="2147513025" r:id="rId7"/>
    <p:sldLayoutId id="2147513026" r:id="rId8"/>
    <p:sldLayoutId id="2147513027" r:id="rId9"/>
    <p:sldLayoutId id="2147513028" r:id="rId10"/>
    <p:sldLayoutId id="21475130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1/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smtClean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48768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奇異恩典何等甘甜,我罪已得赦免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前我失喪,今被尋回,瞎眼今得看見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latin typeface="全真中隸書"/>
                <a:ea typeface="全真中隸書"/>
                <a:cs typeface="全真中隸書"/>
              </a:rPr>
              <a:t> </a:t>
            </a:r>
            <a:r>
              <a:rPr lang="en-US" altLang="en-US" sz="4400" dirty="0" smtClean="0"/>
              <a:t> Amazing grace! How sweet the sound that saved a wretch like me! I once was lost, but now am found; was blind, but now I see.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2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smtClean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5875" y="1828800"/>
            <a:ext cx="9144000" cy="45720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如此恩典使我敬畏,使我心得安慰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初信之時,我蒙恩惠,真是何等寶貴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latin typeface="華康中楷體"/>
              </a:rPr>
              <a:t> </a:t>
            </a:r>
            <a:r>
              <a:rPr lang="en-US" altLang="en-US" sz="4400" dirty="0" err="1" smtClean="0"/>
              <a:t>'Twas</a:t>
            </a:r>
            <a:r>
              <a:rPr lang="en-US" altLang="en-US" sz="4400" dirty="0" smtClean="0"/>
              <a:t> grace that taught my heart to fear, and grace my fears relieved; how precious did that grace appear the hour I first believed.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3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smtClean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15875" y="1828800"/>
            <a:ext cx="9144000" cy="46482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8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救主應許愛我真切,使我今得盼望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主是盾牌,是我產業,是我生命保障</a:t>
            </a:r>
            <a:endParaRPr lang="en-US" altLang="zh-TW" sz="4400" b="1" dirty="0" smtClean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en-US" sz="4400" dirty="0" smtClean="0"/>
              <a:t>The Lord has promised good to me, his word my hope secures; he will my shield and portion be, as long as life endures.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4</a:t>
            </a:r>
            <a:r>
              <a:rPr lang="zh-TW" altLang="en-US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smtClean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4147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7244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歷經艱險勞苦奔走,我今來到主前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全靠主恩,扶持保佑,恩典代進永久</a:t>
            </a:r>
            <a:endParaRPr lang="en-US" altLang="zh-TW" sz="4400" b="1" dirty="0" smtClean="0">
              <a:solidFill>
                <a:srgbClr val="FFFF00"/>
              </a:solidFill>
              <a:latin typeface="全真中隸書"/>
              <a:ea typeface="全真中隸書"/>
              <a:cs typeface="全真中隸書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en-US" sz="4400" dirty="0" smtClean="0"/>
              <a:t>Through many dangers, toils, and snares, I have already come; 'tis grace hath brought me safe thus far, and grace will lead me home.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  <a:p>
            <a:pPr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latin typeface="華康中楷體"/>
              </a:rPr>
              <a:t> 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  <a:p>
            <a:pPr eaLnBrk="1" hangingPunct="1">
              <a:buFont typeface="Monotype Sorts"/>
              <a:buNone/>
              <a:defRPr/>
            </a:pP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S075               </a:t>
            </a:r>
            <a:r>
              <a:rPr lang="zh-TW" altLang="en-US" sz="60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奇異恩典</a:t>
            </a:r>
            <a:r>
              <a:rPr lang="zh-TW" altLang="en-US" sz="24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                </a:t>
            </a:r>
            <a:r>
              <a:rPr lang="en-US" altLang="zh-TW" sz="24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r>
              <a:rPr lang="zh-TW" altLang="en-US" sz="24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/</a:t>
            </a:r>
            <a:r>
              <a:rPr lang="en-US" altLang="zh-TW" sz="2400" b="1" dirty="0" smtClean="0">
                <a:solidFill>
                  <a:srgbClr val="FF9900"/>
                </a:solidFill>
                <a:latin typeface="華康中楷體"/>
                <a:ea typeface="DFKai-SB" panose="03000509000000000000" pitchFamily="65" charset="-120"/>
              </a:rPr>
              <a:t>5</a:t>
            </a:r>
            <a:endParaRPr lang="zh-TW" altLang="en-US" b="1" dirty="0" smtClean="0">
              <a:solidFill>
                <a:srgbClr val="FF9900"/>
              </a:solidFill>
              <a:latin typeface="華康中楷體"/>
            </a:endParaRPr>
          </a:p>
        </p:txBody>
      </p:sp>
      <p:sp>
        <p:nvSpPr>
          <p:cNvPr id="135171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45720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住在天家,千萬年世,如日無限光亮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b="1" dirty="0" smtClean="0">
                <a:solidFill>
                  <a:srgbClr val="FFFF00"/>
                </a:solidFill>
                <a:latin typeface="全真中隸書"/>
                <a:ea typeface="全真中隸書"/>
                <a:cs typeface="全真中隸書"/>
              </a:rPr>
              <a:t>  時時頌讚,永不止息,仍像凱歌初唱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en-US" sz="4400" dirty="0" smtClean="0"/>
              <a:t>When we've been there ten thousand years, bright shining as the sun, we've no less days to sing God's praise than when we first begun.</a:t>
            </a:r>
            <a:endParaRPr lang="zh-TW" altLang="en-US" sz="4400" b="1" dirty="0" smtClean="0">
              <a:latin typeface="全真中隸書"/>
              <a:ea typeface="全真中隸書"/>
              <a:cs typeface="全真中隸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10027</TotalTime>
  <Words>349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Times New Roman</vt:lpstr>
      <vt:lpstr>新細明體</vt:lpstr>
      <vt:lpstr>Arial</vt:lpstr>
      <vt:lpstr>Calibri</vt:lpstr>
      <vt:lpstr>Gill Sans</vt:lpstr>
      <vt:lpstr>Heiti TC Light</vt:lpstr>
      <vt:lpstr>Monotype Sorts</vt:lpstr>
      <vt:lpstr>SimSun</vt:lpstr>
      <vt:lpstr>華康中楷體</vt:lpstr>
      <vt:lpstr>DFKai-SB</vt:lpstr>
      <vt:lpstr>全真中隸書</vt:lpstr>
      <vt:lpstr>8_Sparkle</vt:lpstr>
      <vt:lpstr>S075               奇異恩典                1/5</vt:lpstr>
      <vt:lpstr>S075               奇異恩典                2/5</vt:lpstr>
      <vt:lpstr>S075               奇異恩典                3/5</vt:lpstr>
      <vt:lpstr>S075               奇異恩典                4/5</vt:lpstr>
      <vt:lpstr>S075               奇異恩典                5/5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569</cp:revision>
  <dcterms:created xsi:type="dcterms:W3CDTF">1999-09-19T02:56:02Z</dcterms:created>
  <dcterms:modified xsi:type="dcterms:W3CDTF">2018-09-08T19:06:42Z</dcterms:modified>
</cp:coreProperties>
</file>